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14" r:id="rId2"/>
    <p:sldId id="515" r:id="rId3"/>
    <p:sldId id="269" r:id="rId4"/>
    <p:sldId id="282" r:id="rId5"/>
    <p:sldId id="274" r:id="rId6"/>
    <p:sldId id="389" r:id="rId7"/>
    <p:sldId id="378" r:id="rId8"/>
    <p:sldId id="380" r:id="rId9"/>
    <p:sldId id="512" r:id="rId10"/>
    <p:sldId id="400" r:id="rId11"/>
    <p:sldId id="401" r:id="rId12"/>
    <p:sldId id="402" r:id="rId13"/>
    <p:sldId id="403" r:id="rId14"/>
    <p:sldId id="51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 snapToGrid="0">
      <p:cViewPr varScale="1">
        <p:scale>
          <a:sx n="84" d="100"/>
          <a:sy n="84" d="100"/>
        </p:scale>
        <p:origin x="63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de-DE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30B27D-02A6-4B4B-95FA-56B4768039E6}" type="datetime1">
              <a:rPr lang="en-GB"/>
              <a:pPr lvl="0"/>
              <a:t>29/02/2020</a:t>
            </a:fld>
            <a:endParaRPr lang="en-GB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357046-F9E1-480B-8274-D42176AE25D6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97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019FAD-A977-407E-8519-0DD390A1B940}" type="datetime1">
              <a:rPr lang="en-GB"/>
              <a:pPr lvl="0"/>
              <a:t>29/02/2020</a:t>
            </a:fld>
            <a:endParaRPr lang="en-GB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BBA6C7-8AE0-4F7D-A7E3-379B78F0F37E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8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413723-09BB-444A-B8DA-8637339EB1EF}" type="datetime1">
              <a:rPr lang="en-GB"/>
              <a:pPr lvl="0"/>
              <a:t>29/02/2020</a:t>
            </a:fld>
            <a:endParaRPr lang="en-GB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33B09F-4390-4DC0-A49C-B983F32C7809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1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5D0EE1-53D3-4E09-B001-4D07CBAAD342}" type="datetime1">
              <a:rPr lang="en-GB"/>
              <a:pPr lvl="0"/>
              <a:t>29/02/2020</a:t>
            </a:fld>
            <a:endParaRPr lang="en-GB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1A7DA2-77CF-4F79-B70F-0EAE4D9745C4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6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A719E8-A5D1-45CD-A8C7-03B4923CC2DF}" type="datetime1">
              <a:rPr lang="en-GB"/>
              <a:pPr lvl="0"/>
              <a:t>29/02/2020</a:t>
            </a:fld>
            <a:endParaRPr lang="en-GB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63D8EF-91AA-4657-BA65-A7F297B71E47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08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B3A9ADB-2CD4-42AA-826E-3540DEA6E7A9}" type="datetime1">
              <a:rPr lang="en-GB"/>
              <a:pPr lvl="0"/>
              <a:t>29/02/2020</a:t>
            </a:fld>
            <a:endParaRPr lang="en-GB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1F13C6-45CE-4453-A075-4785F0A353C8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39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88324D-FB8F-4557-B4EA-D367CE460D04}" type="datetime1">
              <a:rPr lang="en-GB"/>
              <a:pPr lvl="0"/>
              <a:t>29/02/2020</a:t>
            </a:fld>
            <a:endParaRPr lang="en-GB"/>
          </a:p>
        </p:txBody>
      </p:sp>
      <p:sp>
        <p:nvSpPr>
          <p:cNvPr id="8" name="Fußzeilenplatzhalt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Foliennummernplatzhalt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403A68-73C3-4775-A3EC-DA672CDE2E29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13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212EF6-9D01-4C62-88EA-7ED00E3F852A}" type="datetime1">
              <a:rPr lang="en-GB"/>
              <a:pPr lvl="0"/>
              <a:t>29/02/2020</a:t>
            </a:fld>
            <a:endParaRPr lang="en-GB"/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BF9AD-D083-4224-975A-BFD35A6DBA2E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33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1624A4-6523-4678-9C7B-35FECDF59D6A}" type="datetime1">
              <a:rPr lang="en-GB"/>
              <a:pPr lvl="0"/>
              <a:t>29/02/2020</a:t>
            </a:fld>
            <a:endParaRPr lang="en-GB"/>
          </a:p>
        </p:txBody>
      </p:sp>
      <p:sp>
        <p:nvSpPr>
          <p:cNvPr id="3" name="Fußzeilenplatzhalt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Foliennummernplatzhalt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F122E6-A6FD-4945-BF28-E48493E36556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0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9CCDF1-422A-4454-9DF8-A6A03A261D7F}" type="datetime1">
              <a:rPr lang="en-GB"/>
              <a:pPr lvl="0"/>
              <a:t>29/02/2020</a:t>
            </a:fld>
            <a:endParaRPr lang="en-GB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068F6A-8A93-49B7-B14C-F5B5DF9CCB1F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28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4CA7FB-C05D-4868-95B9-52C20F6FF16B}" type="datetime1">
              <a:rPr lang="en-GB"/>
              <a:pPr lvl="0"/>
              <a:t>29/02/2020</a:t>
            </a:fld>
            <a:endParaRPr lang="en-GB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00C07B-0CF8-4A84-9F65-516CB91C5591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65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DBCD4133-996B-46F4-9DF5-ECD10AD909FE}" type="datetime1">
              <a:rPr lang="en-GB"/>
              <a:pPr lvl="0"/>
              <a:t>29/02/2020</a:t>
            </a:fld>
            <a:endParaRPr lang="en-GB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55E29D2-C6C6-4358-A18F-B15D1E3C82C2}" type="slidenum"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de-DE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Kaukasus</a:t>
            </a:r>
            <a:endParaRPr lang="en-US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1444" y="1690688"/>
            <a:ext cx="8422300" cy="473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1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AT" dirty="0" smtClean="0"/>
              <a:t>In </a:t>
            </a:r>
            <a:r>
              <a:rPr lang="de-AT" dirty="0" err="1" smtClean="0"/>
              <a:t>Tschetscheien</a:t>
            </a:r>
            <a:r>
              <a:rPr lang="de-AT" dirty="0" smtClean="0"/>
              <a:t> gibt es kein </a:t>
            </a:r>
            <a:r>
              <a:rPr lang="de-AT" dirty="0" err="1" smtClean="0"/>
              <a:t>Genoziddenkmal</a:t>
            </a:r>
            <a:r>
              <a:rPr lang="de-AT" dirty="0" smtClean="0"/>
              <a:t>, nur in der Nachbarrepublik </a:t>
            </a:r>
            <a:r>
              <a:rPr lang="de-AT" dirty="0" err="1" smtClean="0"/>
              <a:t>Inguschetien</a:t>
            </a:r>
            <a:r>
              <a:rPr lang="de-AT" dirty="0" smtClean="0"/>
              <a:t>: </a:t>
            </a:r>
            <a:r>
              <a:rPr lang="de-AT" dirty="0" err="1" smtClean="0"/>
              <a:t>Nazran</a:t>
            </a:r>
            <a:endParaRPr lang="en-GB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19538" y="2551112"/>
            <a:ext cx="4352925" cy="2901950"/>
          </a:xfrm>
        </p:spPr>
      </p:pic>
    </p:spTree>
    <p:extLst>
      <p:ext uri="{BB962C8B-B14F-4D97-AF65-F5344CB8AC3E}">
        <p14:creationId xmlns:p14="http://schemas.microsoft.com/office/powerpoint/2010/main" val="1425558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dirty="0" err="1" smtClean="0"/>
              <a:t>Genoziddenkmal</a:t>
            </a:r>
            <a:r>
              <a:rPr lang="de-AT" dirty="0" smtClean="0"/>
              <a:t> in </a:t>
            </a:r>
            <a:r>
              <a:rPr lang="de-AT" dirty="0" err="1" smtClean="0"/>
              <a:t>Nazran</a:t>
            </a:r>
            <a:endParaRPr lang="en-GB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4014970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dirty="0" err="1" smtClean="0"/>
              <a:t>Genoziddenkmal</a:t>
            </a:r>
            <a:r>
              <a:rPr lang="de-AT" dirty="0" smtClean="0"/>
              <a:t> in </a:t>
            </a:r>
            <a:r>
              <a:rPr lang="de-AT" dirty="0" err="1" smtClean="0"/>
              <a:t>Nazran</a:t>
            </a:r>
            <a:endParaRPr lang="en-GB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29914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dirty="0" err="1" smtClean="0"/>
              <a:t>Genoziddenkmal</a:t>
            </a:r>
            <a:r>
              <a:rPr lang="de-AT" dirty="0" smtClean="0"/>
              <a:t> in </a:t>
            </a:r>
            <a:r>
              <a:rPr lang="de-AT" dirty="0" err="1" smtClean="0"/>
              <a:t>Nazran</a:t>
            </a:r>
            <a:endParaRPr lang="en-GB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1605285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Gedenken</a:t>
            </a:r>
            <a:r>
              <a:rPr lang="en-US" dirty="0" smtClean="0"/>
              <a:t> in </a:t>
            </a:r>
            <a:r>
              <a:rPr lang="en-US" dirty="0" err="1" smtClean="0"/>
              <a:t>Tschetschenien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1994 </a:t>
            </a:r>
            <a:r>
              <a:rPr lang="en-US" dirty="0" err="1" smtClean="0"/>
              <a:t>wurde</a:t>
            </a:r>
            <a:r>
              <a:rPr lang="en-US" dirty="0" smtClean="0"/>
              <a:t> </a:t>
            </a:r>
            <a:r>
              <a:rPr lang="en-US" dirty="0" err="1" smtClean="0"/>
              <a:t>zum</a:t>
            </a:r>
            <a:r>
              <a:rPr lang="en-US" dirty="0" smtClean="0"/>
              <a:t> 50. </a:t>
            </a:r>
            <a:r>
              <a:rPr lang="en-US" dirty="0" err="1" smtClean="0"/>
              <a:t>Jahrestag</a:t>
            </a:r>
            <a:r>
              <a:rPr lang="en-US" dirty="0" smtClean="0"/>
              <a:t> der Deportation</a:t>
            </a:r>
            <a:r>
              <a:rPr lang="de-AT" dirty="0" smtClean="0"/>
              <a:t> </a:t>
            </a:r>
            <a:r>
              <a:rPr lang="de-AT" dirty="0"/>
              <a:t>ein Denkmal in </a:t>
            </a:r>
            <a:r>
              <a:rPr lang="de-AT" dirty="0" err="1"/>
              <a:t>Grozny</a:t>
            </a:r>
            <a:r>
              <a:rPr lang="de-AT" dirty="0"/>
              <a:t> </a:t>
            </a:r>
            <a:r>
              <a:rPr lang="de-AT" dirty="0" smtClean="0"/>
              <a:t>errichtet, das </a:t>
            </a:r>
            <a:r>
              <a:rPr lang="de-AT" dirty="0"/>
              <a:t>aus </a:t>
            </a:r>
            <a:r>
              <a:rPr lang="de-AT" dirty="0" smtClean="0"/>
              <a:t>alten Grabsteinen bestand von Opfern der Deportation bestand.</a:t>
            </a:r>
          </a:p>
          <a:p>
            <a:r>
              <a:rPr lang="de-AT" dirty="0" smtClean="0"/>
              <a:t>Dieses Denkmal wurde im zweiten Tschetschenienkrieg beschädigt.</a:t>
            </a:r>
          </a:p>
          <a:p>
            <a:r>
              <a:rPr lang="de-AT" dirty="0" smtClean="0"/>
              <a:t>Danach wurde es von den neuen Machthabern völlig abgerissen.</a:t>
            </a:r>
          </a:p>
          <a:p>
            <a:r>
              <a:rPr lang="de-AT" dirty="0" smtClean="0"/>
              <a:t>Es gibt in </a:t>
            </a:r>
            <a:r>
              <a:rPr lang="de-AT" dirty="0" err="1" smtClean="0"/>
              <a:t>Grozny</a:t>
            </a:r>
            <a:r>
              <a:rPr lang="de-AT" dirty="0" smtClean="0"/>
              <a:t> keinen Gedenkort für die Opfer der Deportation mehr.</a:t>
            </a:r>
          </a:p>
          <a:p>
            <a:r>
              <a:rPr lang="de-AT" dirty="0" smtClean="0"/>
              <a:t>Im Nationalmuseum wird das Thema völlig verschwiegen.</a:t>
            </a:r>
          </a:p>
          <a:p>
            <a:r>
              <a:rPr lang="de-AT" dirty="0" smtClean="0"/>
              <a:t>Aber es gibt Gedenkveranstaltungen in der Diaspora, auch in Österreich</a:t>
            </a:r>
          </a:p>
        </p:txBody>
      </p:sp>
    </p:spTree>
    <p:extLst>
      <p:ext uri="{BB962C8B-B14F-4D97-AF65-F5344CB8AC3E}">
        <p14:creationId xmlns:p14="http://schemas.microsoft.com/office/powerpoint/2010/main" val="164035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Der </a:t>
            </a:r>
            <a:r>
              <a:rPr lang="en-US" dirty="0" err="1" smtClean="0"/>
              <a:t>Kaukasus</a:t>
            </a:r>
            <a:r>
              <a:rPr lang="en-US" dirty="0" smtClean="0"/>
              <a:t> </a:t>
            </a:r>
            <a:r>
              <a:rPr lang="en-US" dirty="0" err="1" smtClean="0"/>
              <a:t>ist</a:t>
            </a:r>
            <a:r>
              <a:rPr lang="en-US" dirty="0" smtClean="0"/>
              <a:t> </a:t>
            </a:r>
            <a:r>
              <a:rPr lang="en-US" dirty="0" err="1" smtClean="0"/>
              <a:t>sprachlich</a:t>
            </a:r>
            <a:r>
              <a:rPr lang="en-US" dirty="0" smtClean="0"/>
              <a:t> </a:t>
            </a:r>
            <a:r>
              <a:rPr lang="en-US" dirty="0" err="1" smtClean="0"/>
              <a:t>extrem</a:t>
            </a:r>
            <a:r>
              <a:rPr lang="en-US" dirty="0" smtClean="0"/>
              <a:t> </a:t>
            </a:r>
            <a:r>
              <a:rPr lang="en-US" dirty="0" err="1" smtClean="0"/>
              <a:t>vielfältig</a:t>
            </a:r>
            <a:r>
              <a:rPr lang="en-US" dirty="0"/>
              <a:t>: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Hier</a:t>
            </a:r>
            <a:r>
              <a:rPr lang="en-US" dirty="0" smtClean="0"/>
              <a:t> </a:t>
            </a:r>
            <a:r>
              <a:rPr lang="en-US" dirty="0" err="1" smtClean="0"/>
              <a:t>diese</a:t>
            </a:r>
            <a:r>
              <a:rPr lang="en-US" dirty="0" smtClean="0"/>
              <a:t> </a:t>
            </a:r>
            <a:r>
              <a:rPr lang="en-US" dirty="0" err="1" smtClean="0"/>
              <a:t>Karte</a:t>
            </a:r>
            <a:r>
              <a:rPr lang="en-US" dirty="0" smtClean="0"/>
              <a:t>: https</a:t>
            </a:r>
            <a:r>
              <a:rPr lang="en-US" dirty="0"/>
              <a:t>://de.wikipedia.org/wiki/Kaukasische_Sprachen#/media/Datei:Caucasus-ethnic_de.svg</a:t>
            </a:r>
          </a:p>
        </p:txBody>
      </p:sp>
    </p:spTree>
    <p:extLst>
      <p:ext uri="{BB962C8B-B14F-4D97-AF65-F5344CB8AC3E}">
        <p14:creationId xmlns:p14="http://schemas.microsoft.com/office/powerpoint/2010/main" val="72695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de-AT"/>
              <a:t>Tschetschenien</a:t>
            </a:r>
            <a:endParaRPr lang="en-GB"/>
          </a:p>
        </p:txBody>
      </p:sp>
      <p:pic>
        <p:nvPicPr>
          <p:cNvPr id="3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4188" y="1825627"/>
            <a:ext cx="3803620" cy="435133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de-AT"/>
              <a:t>Tschetschenische Gesellschaftsstrukturen</a:t>
            </a:r>
            <a:endParaRPr lang="en-GB"/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err="1"/>
              <a:t>Patrilineares</a:t>
            </a:r>
            <a:r>
              <a:rPr lang="de-DE" dirty="0"/>
              <a:t> </a:t>
            </a:r>
            <a:r>
              <a:rPr lang="de-DE" dirty="0" smtClean="0"/>
              <a:t>Stammes</a:t>
            </a:r>
            <a:r>
              <a:rPr lang="de-DE" dirty="0" smtClean="0"/>
              <a:t>system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/>
              <a:t>9 </a:t>
            </a:r>
            <a:r>
              <a:rPr lang="de-DE" i="1" dirty="0" err="1" smtClean="0"/>
              <a:t>tukhumy</a:t>
            </a:r>
            <a:r>
              <a:rPr lang="de-DE" i="1" dirty="0" smtClean="0"/>
              <a:t> </a:t>
            </a:r>
            <a:r>
              <a:rPr lang="de-DE" dirty="0" smtClean="0"/>
              <a:t>(Großstämme, Stammesföderationen)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135 </a:t>
            </a:r>
            <a:r>
              <a:rPr lang="de-DE" i="1" dirty="0" err="1" smtClean="0"/>
              <a:t>teipy</a:t>
            </a:r>
            <a:r>
              <a:rPr lang="de-DE" dirty="0" smtClean="0"/>
              <a:t> (Stämme, Clans)</a:t>
            </a:r>
            <a:r>
              <a:rPr lang="de-DE" i="1" dirty="0" smtClean="0"/>
              <a:t/>
            </a:r>
            <a:br>
              <a:rPr lang="de-DE" i="1" dirty="0" smtClean="0"/>
            </a:br>
            <a:r>
              <a:rPr lang="de-DE" dirty="0" smtClean="0"/>
              <a:t>In der Geschichte kamen immer wiede</a:t>
            </a:r>
            <a:r>
              <a:rPr lang="de-DE" dirty="0" smtClean="0"/>
              <a:t>r neue Stämme dazu, wenn Leute sich in die tschetschenische Gesellschaft integrierten. Der letzte neue </a:t>
            </a:r>
            <a:r>
              <a:rPr lang="de-DE" dirty="0" err="1" smtClean="0"/>
              <a:t>teip</a:t>
            </a:r>
            <a:r>
              <a:rPr lang="de-DE" dirty="0" smtClean="0"/>
              <a:t> wurde von einem Deutschen gegründet, der eine Tschetschenin heiratete</a:t>
            </a:r>
            <a:endParaRPr lang="de-DE" i="1" dirty="0"/>
          </a:p>
          <a:p>
            <a:pPr lvl="0"/>
            <a:r>
              <a:rPr lang="de-DE" dirty="0"/>
              <a:t>Gewohnheitsrecht </a:t>
            </a:r>
            <a:r>
              <a:rPr lang="de-DE" i="1" dirty="0" err="1"/>
              <a:t>Adat</a:t>
            </a:r>
            <a:endParaRPr lang="de-DE" i="1" dirty="0"/>
          </a:p>
          <a:p>
            <a:pPr lvl="0"/>
            <a:r>
              <a:rPr lang="de-DE" dirty="0"/>
              <a:t>Traditionell stark </a:t>
            </a:r>
            <a:r>
              <a:rPr lang="de-DE" dirty="0" err="1"/>
              <a:t>sufisch</a:t>
            </a:r>
            <a:r>
              <a:rPr lang="de-DE" dirty="0"/>
              <a:t> geprägter </a:t>
            </a:r>
            <a:r>
              <a:rPr lang="de-DE" dirty="0" smtClean="0"/>
              <a:t>Islam</a:t>
            </a:r>
            <a:br>
              <a:rPr lang="de-DE" dirty="0" smtClean="0"/>
            </a:br>
            <a:r>
              <a:rPr lang="de-DE" dirty="0" smtClean="0"/>
              <a:t> </a:t>
            </a:r>
            <a:r>
              <a:rPr lang="de-DE" dirty="0"/>
              <a:t>der </a:t>
            </a:r>
            <a:r>
              <a:rPr lang="de-DE" dirty="0" err="1"/>
              <a:t>Naqshibandiya</a:t>
            </a:r>
            <a:r>
              <a:rPr lang="de-DE" dirty="0"/>
              <a:t> und </a:t>
            </a:r>
            <a:r>
              <a:rPr lang="de-DE" dirty="0" err="1"/>
              <a:t>Qadiriya</a:t>
            </a:r>
            <a:endParaRPr lang="de-DE" i="1" dirty="0"/>
          </a:p>
          <a:p>
            <a:pPr lvl="0"/>
            <a:endParaRPr lang="en-GB" dirty="0"/>
          </a:p>
        </p:txBody>
      </p:sp>
      <p:pic>
        <p:nvPicPr>
          <p:cNvPr id="4" name="Picture 2" descr="http://www.waynakh.com/eng/wp-content/uploads/2009/05/chechen-zikr-round1-300x2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032207" y="4314888"/>
            <a:ext cx="3261020" cy="232619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en-GB" dirty="0" err="1" smtClean="0"/>
              <a:t>Vordringen</a:t>
            </a:r>
            <a:r>
              <a:rPr lang="en-GB" dirty="0" smtClean="0"/>
              <a:t> </a:t>
            </a:r>
            <a:r>
              <a:rPr lang="en-GB" dirty="0" err="1" smtClean="0"/>
              <a:t>Russlands</a:t>
            </a:r>
            <a:r>
              <a:rPr lang="en-GB" dirty="0" smtClean="0"/>
              <a:t> in den </a:t>
            </a:r>
            <a:r>
              <a:rPr lang="en-GB" dirty="0" err="1" smtClean="0"/>
              <a:t>Kaukasus</a:t>
            </a:r>
            <a:endParaRPr lang="en-GB" dirty="0"/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70000"/>
              </a:lnSpc>
            </a:pPr>
            <a:r>
              <a:rPr lang="de-AT" dirty="0"/>
              <a:t>16.-17. Jahrhundert: Die Tschetschenen werden von Dagestan aus islamisiert. </a:t>
            </a:r>
            <a:endParaRPr lang="de-AT" dirty="0" smtClean="0"/>
          </a:p>
          <a:p>
            <a:pPr lvl="0">
              <a:lnSpc>
                <a:spcPct val="70000"/>
              </a:lnSpc>
            </a:pPr>
            <a:r>
              <a:rPr lang="de-AT" dirty="0" smtClean="0"/>
              <a:t>Im </a:t>
            </a:r>
            <a:r>
              <a:rPr lang="de-AT" dirty="0"/>
              <a:t>18. Jahrhundert dringen die Russen langsam in den Kaukasus vor</a:t>
            </a:r>
          </a:p>
          <a:p>
            <a:pPr lvl="0">
              <a:lnSpc>
                <a:spcPct val="70000"/>
              </a:lnSpc>
            </a:pPr>
            <a:r>
              <a:rPr lang="de-AT" dirty="0" smtClean="0"/>
              <a:t>1816</a:t>
            </a:r>
            <a:r>
              <a:rPr lang="de-AT" dirty="0"/>
              <a:t>: Russischer Feldzug ins kaukasische Bergland.</a:t>
            </a:r>
            <a:endParaRPr lang="en-GB" dirty="0"/>
          </a:p>
          <a:p>
            <a:pPr lvl="0">
              <a:lnSpc>
                <a:spcPct val="70000"/>
              </a:lnSpc>
            </a:pPr>
            <a:r>
              <a:rPr lang="de-AT" dirty="0"/>
              <a:t>1829: Krieg gegen die nordkaukasischen Bergbevölkerungen. Die bereits im 18. Jahrhundert entstandene </a:t>
            </a:r>
            <a:r>
              <a:rPr lang="de-AT" dirty="0" err="1"/>
              <a:t>Muridenbewegung</a:t>
            </a:r>
            <a:r>
              <a:rPr lang="de-AT" dirty="0"/>
              <a:t> erlebt unter Schamil einen neuen Aufschwung. Schamil eint große Teile der nordkaukasischen Stämme.</a:t>
            </a:r>
            <a:endParaRPr lang="en-GB" dirty="0"/>
          </a:p>
          <a:p>
            <a:pPr lvl="0">
              <a:lnSpc>
                <a:spcPct val="70000"/>
              </a:lnSpc>
            </a:pPr>
            <a:r>
              <a:rPr lang="de-AT" dirty="0"/>
              <a:t>1839: Beginn des russischen Feldzugs gegen die nordkaukasischen Stämme, die unter Schamil eine streng islamische Herrschaft errichtet hatten</a:t>
            </a:r>
            <a:r>
              <a:rPr lang="de-AT" dirty="0" smtClean="0"/>
              <a:t>.</a:t>
            </a:r>
            <a:endParaRPr lang="de-AT" sz="2000" dirty="0"/>
          </a:p>
          <a:p>
            <a:pPr lvl="0">
              <a:lnSpc>
                <a:spcPct val="70000"/>
              </a:lnSpc>
            </a:pPr>
            <a:r>
              <a:rPr lang="de-AT" dirty="0"/>
              <a:t>1857 – 1859: Eroberung Tschetscheniens durch Russland</a:t>
            </a:r>
          </a:p>
          <a:p>
            <a:pPr lvl="0">
              <a:lnSpc>
                <a:spcPct val="70000"/>
              </a:lnSpc>
            </a:pPr>
            <a:endParaRPr lang="en-GB" sz="2000" dirty="0"/>
          </a:p>
          <a:p>
            <a:pPr lvl="0">
              <a:lnSpc>
                <a:spcPct val="70000"/>
              </a:lnSpc>
            </a:pPr>
            <a:endParaRPr lang="en-GB" sz="2000" dirty="0"/>
          </a:p>
          <a:p>
            <a:pPr lvl="0">
              <a:lnSpc>
                <a:spcPct val="70000"/>
              </a:lnSpc>
            </a:pPr>
            <a:endParaRPr lang="en-GB" sz="2000" dirty="0"/>
          </a:p>
          <a:p>
            <a:pPr lvl="0">
              <a:lnSpc>
                <a:spcPct val="70000"/>
              </a:lnSpc>
            </a:pPr>
            <a:endParaRPr lang="en-GB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dirty="0" smtClean="0"/>
              <a:t>Wehrturm im Dorf </a:t>
            </a:r>
            <a:r>
              <a:rPr lang="de-AT" dirty="0" err="1" smtClean="0"/>
              <a:t>Tazbitsi</a:t>
            </a:r>
            <a:endParaRPr lang="en-GB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19538" y="2551112"/>
            <a:ext cx="4352925" cy="2901950"/>
          </a:xfrm>
        </p:spPr>
      </p:pic>
    </p:spTree>
    <p:extLst>
      <p:ext uri="{BB962C8B-B14F-4D97-AF65-F5344CB8AC3E}">
        <p14:creationId xmlns:p14="http://schemas.microsoft.com/office/powerpoint/2010/main" val="532740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Wehrtürme</a:t>
            </a:r>
            <a:r>
              <a:rPr lang="en-GB" dirty="0" smtClean="0"/>
              <a:t> </a:t>
            </a:r>
            <a:r>
              <a:rPr lang="en-GB" dirty="0" err="1" smtClean="0"/>
              <a:t>zur</a:t>
            </a:r>
            <a:r>
              <a:rPr lang="en-GB" dirty="0" smtClean="0"/>
              <a:t> </a:t>
            </a:r>
            <a:r>
              <a:rPr lang="en-GB" dirty="0" err="1" smtClean="0"/>
              <a:t>Verteidigung</a:t>
            </a:r>
            <a:r>
              <a:rPr lang="en-GB" dirty="0" smtClean="0"/>
              <a:t> </a:t>
            </a:r>
            <a:r>
              <a:rPr lang="en-GB" dirty="0" err="1" smtClean="0"/>
              <a:t>Tschetscheniens</a:t>
            </a:r>
            <a:endParaRPr lang="en-GB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3273145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dirty="0" err="1" smtClean="0"/>
              <a:t>Itum-Kale</a:t>
            </a:r>
            <a:endParaRPr lang="en-GB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667822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Tschetschenen</a:t>
            </a:r>
            <a:r>
              <a:rPr lang="en-US" dirty="0" smtClean="0"/>
              <a:t> in der </a:t>
            </a:r>
            <a:r>
              <a:rPr lang="en-US" dirty="0" err="1" smtClean="0"/>
              <a:t>Sowjetunion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AT" dirty="0" smtClean="0"/>
              <a:t>Oktober </a:t>
            </a:r>
            <a:r>
              <a:rPr lang="de-AT" dirty="0"/>
              <a:t>1917: Die „Union der kaukasischen Bergvölker“ ruft im Nordkaukasus einen unabhängigen Staat aus.</a:t>
            </a:r>
          </a:p>
          <a:p>
            <a:r>
              <a:rPr lang="de-AT" dirty="0"/>
              <a:t>1921: Tschetschenien wird Teil der neu gegründeten </a:t>
            </a:r>
            <a:r>
              <a:rPr lang="de-AT" dirty="0" err="1"/>
              <a:t>Gorskaja</a:t>
            </a:r>
            <a:r>
              <a:rPr lang="de-AT" dirty="0"/>
              <a:t> ASSR (Berg-ASSR)</a:t>
            </a:r>
          </a:p>
          <a:p>
            <a:r>
              <a:rPr lang="de-AT" dirty="0"/>
              <a:t>1929 – 1930: Die Kollektivierung der Landwirtschaft wird von den meisten Tschetschenen abgelehnt: Erneute Kämpfe im Nordkaukasus</a:t>
            </a:r>
          </a:p>
          <a:p>
            <a:r>
              <a:rPr lang="de-AT" dirty="0"/>
              <a:t>23. Februar 1944: Wegen ihrer Kollaboration mit dem Deutschen Reich werden die Tschetschenen und </a:t>
            </a:r>
            <a:r>
              <a:rPr lang="de-AT" dirty="0" err="1"/>
              <a:t>Inguscheten</a:t>
            </a:r>
            <a:r>
              <a:rPr lang="de-AT" dirty="0"/>
              <a:t> auf Anordnung Stalins ohne Vorwarnung vollständig nach Zentralasien deportiert.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18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</Words>
  <Application>Microsoft Office PowerPoint</Application>
  <PresentationFormat>Breitbild</PresentationFormat>
  <Paragraphs>36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Kaukasus</vt:lpstr>
      <vt:lpstr>Der Kaukasus ist sprachlich extrem vielfältig:</vt:lpstr>
      <vt:lpstr>Tschetschenien</vt:lpstr>
      <vt:lpstr>Tschetschenische Gesellschaftsstrukturen</vt:lpstr>
      <vt:lpstr>Vordringen Russlands in den Kaukasus</vt:lpstr>
      <vt:lpstr>Wehrturm im Dorf Tazbitsi</vt:lpstr>
      <vt:lpstr>Wehrtürme zur Verteidigung Tschetscheniens</vt:lpstr>
      <vt:lpstr>Itum-Kale</vt:lpstr>
      <vt:lpstr>Tschetschenen in der Sowjetunion</vt:lpstr>
      <vt:lpstr>In Tschetscheien gibt es kein Genoziddenkmal, nur in der Nachbarrepublik Inguschetien: Nazran</vt:lpstr>
      <vt:lpstr>Genoziddenkmal in Nazran</vt:lpstr>
      <vt:lpstr>Genoziddenkmal in Nazran</vt:lpstr>
      <vt:lpstr>Genoziddenkmal in Nazran</vt:lpstr>
      <vt:lpstr>Gedenken in Tschetschenien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Afghanistan – Tschetschenien Herkunftsländern von Flüchtlingen</dc:title>
  <dc:creator>Thomas Schmidinger</dc:creator>
  <cp:lastModifiedBy>Thomas Schmidinger</cp:lastModifiedBy>
  <cp:revision>32</cp:revision>
  <dcterms:created xsi:type="dcterms:W3CDTF">2016-10-06T11:54:21Z</dcterms:created>
  <dcterms:modified xsi:type="dcterms:W3CDTF">2020-02-29T21:50:25Z</dcterms:modified>
</cp:coreProperties>
</file>