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4" r:id="rId6"/>
    <p:sldId id="263" r:id="rId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25AD13-5574-4D99-A3D3-0AAADA07CE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DA22B2E-1883-4C87-A7DC-61DB0F45F7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5E4FEB9-AF08-4DDB-A311-7E4DE9E6B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AD082-7379-420C-8BC8-73AF6A71CE66}" type="datetimeFigureOut">
              <a:rPr lang="de-AT" smtClean="0"/>
              <a:t>06.05.2020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03F454C-F407-4674-B318-EFC1708A8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FE7FF10-B7A3-404D-86A6-09B0B6558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94A53-C7CA-4ACF-9BE6-546E866D71DC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846331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7796D1-FC37-4736-8FC0-1611C8AC0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0A3CD87-5D37-404D-A754-7C9547AAE3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FFEBF0E-358F-43C5-A89A-BF14F1B31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AD082-7379-420C-8BC8-73AF6A71CE66}" type="datetimeFigureOut">
              <a:rPr lang="de-AT" smtClean="0"/>
              <a:t>06.05.2020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2A32166-7C1B-48BA-9EF8-02EC4AF45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D94B021-B653-4FB8-AD3C-EAB363F4C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94A53-C7CA-4ACF-9BE6-546E866D71DC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32864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48F20568-52A8-45F8-A901-B410D7F9FE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4E5A20E-8DFF-44E7-899F-32BBD970DA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9FF3630-E811-47BF-A0C9-E356ECA92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AD082-7379-420C-8BC8-73AF6A71CE66}" type="datetimeFigureOut">
              <a:rPr lang="de-AT" smtClean="0"/>
              <a:t>06.05.2020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5B4747F-FABF-4129-9A37-EF6811541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2E0292F-E9F5-4F20-81C7-2C6EA514C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94A53-C7CA-4ACF-9BE6-546E866D71DC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54808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A612C1-C5D9-4583-9462-A3EA3B194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E0A47B0-6A5C-463F-9295-491D3B4296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79277FA-FDD6-47C2-BC7D-8C6F87C96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AD082-7379-420C-8BC8-73AF6A71CE66}" type="datetimeFigureOut">
              <a:rPr lang="de-AT" smtClean="0"/>
              <a:t>06.05.2020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B77C664-4235-42EB-AA2A-DAB63A854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D39C483-3487-4F17-883A-BD99E8C85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94A53-C7CA-4ACF-9BE6-546E866D71DC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56338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2ED393-1DEE-4D38-828D-449E088D2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51A2D1E-6BE5-4532-999B-4C674EF5E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6E7195E-48CF-4966-AEAD-95A26702E5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AD082-7379-420C-8BC8-73AF6A71CE66}" type="datetimeFigureOut">
              <a:rPr lang="de-AT" smtClean="0"/>
              <a:t>06.05.2020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EBD18D9-EA06-41AA-9571-FF4D4102D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1DF53C5-F36B-4449-BDC9-B3BCE9A1E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94A53-C7CA-4ACF-9BE6-546E866D71DC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44690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A779E1-758F-45D5-93BB-40B09D30B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AE3160D-4D37-44E0-8E11-91F472B3CE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DF1DEE6-8A02-4560-827A-D9C16B4101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00058FF-A2CB-4B3B-8583-BBB6A52F6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AD082-7379-420C-8BC8-73AF6A71CE66}" type="datetimeFigureOut">
              <a:rPr lang="de-AT" smtClean="0"/>
              <a:t>06.05.2020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EBB7298-229C-4324-A60B-6334B3C57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F79C203-1C12-4C6E-AB51-DAD57FD35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94A53-C7CA-4ACF-9BE6-546E866D71DC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27545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71CA6C-9D4B-4F1F-9BD4-C865248D4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2EE33D1-1548-4E0A-AB66-73668751C1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9029A36-8749-4AEC-A97F-F6CCD10DD0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624E9D4-A3A5-4226-AAD6-8C93419CE5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68B115D-073A-422B-B90B-046C9B6337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AABD0F62-5A94-4339-80F7-0BD838798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AD082-7379-420C-8BC8-73AF6A71CE66}" type="datetimeFigureOut">
              <a:rPr lang="de-AT" smtClean="0"/>
              <a:t>06.05.2020</a:t>
            </a:fld>
            <a:endParaRPr lang="de-AT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5F5F0FB3-B29A-492A-9CE1-F3C811D54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EAD3F924-ED97-4E45-B174-E5E32985A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94A53-C7CA-4ACF-9BE6-546E866D71DC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354206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C90D51-D296-457D-B94B-C83CBFBBC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78413D8-51A5-4688-A428-9FBA2204F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AD082-7379-420C-8BC8-73AF6A71CE66}" type="datetimeFigureOut">
              <a:rPr lang="de-AT" smtClean="0"/>
              <a:t>06.05.2020</a:t>
            </a:fld>
            <a:endParaRPr lang="de-AT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1ECD92E-9E1F-46EF-BE36-0F9F776CB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63EEE1E-537C-4BA6-A506-0CEE06F99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94A53-C7CA-4ACF-9BE6-546E866D71DC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283494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D230388-0CB6-4936-99C0-0F062BE3B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AD082-7379-420C-8BC8-73AF6A71CE66}" type="datetimeFigureOut">
              <a:rPr lang="de-AT" smtClean="0"/>
              <a:t>06.05.2020</a:t>
            </a:fld>
            <a:endParaRPr lang="de-AT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16B113E-211D-43DA-AD2A-FC8B940A4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0266AFB-7220-4BAC-B7A8-3B33E5D0D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94A53-C7CA-4ACF-9BE6-546E866D71DC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23867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030D55-62F7-4FF3-A335-67B5411FA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BDBB38A-69F8-4E1C-A005-42F7DEB3CA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5B53274-2BCB-4A05-B568-5840F869B5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F6DF211-25D9-4A2E-A986-2493D7042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AD082-7379-420C-8BC8-73AF6A71CE66}" type="datetimeFigureOut">
              <a:rPr lang="de-AT" smtClean="0"/>
              <a:t>06.05.2020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6422D58-5BCE-4D3E-A327-D69D58530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EF4997A-FCB7-4CCC-9C42-B591B9300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94A53-C7CA-4ACF-9BE6-546E866D71DC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90461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63A96B-CB44-479A-8315-5763E95DF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77C74BD-D56A-4D0F-9004-002EE7FF59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142B173-E74D-4FA6-84F9-3D7E7ABCA2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3C9D7AF-BEDC-48EF-9F12-A6F8F0350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AD082-7379-420C-8BC8-73AF6A71CE66}" type="datetimeFigureOut">
              <a:rPr lang="de-AT" smtClean="0"/>
              <a:t>06.05.2020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684A4D7-3DE4-4836-87FF-C8CEE6A10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2444094-DDD8-4A95-99DE-5C9A67119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94A53-C7CA-4ACF-9BE6-546E866D71DC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942877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004A8602-9A1C-4392-845C-8EC68BB6E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47751C9-4359-40BD-9431-8A1F0B97B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0B14E01-E79E-4CF9-8C2B-A096E29729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7AD082-7379-420C-8BC8-73AF6A71CE66}" type="datetimeFigureOut">
              <a:rPr lang="de-AT" smtClean="0"/>
              <a:t>06.05.2020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0F4E008-DBD6-4080-9589-E323E01026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A4868CF-AEBA-4668-9F6D-508BFA3775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994A53-C7CA-4ACF-9BE6-546E866D71DC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80243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diepresse.com/home/panorama/religion/5263601/Zahl-der-Muslime-in-Oesterreich-seit-2001-verdoppelt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meia.gv.at/fileadmin/user_upload/Zentrale/Integration/Studien/Der_Islam_in_den_Medien.pdf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iepresse.com/5638228/niederosterreich-hauskauf-von-muslimen-unerwunscht" TargetMode="External"/><Relationship Id="rId2" Type="http://schemas.openxmlformats.org/officeDocument/2006/relationships/hyperlink" Target="https://www.noen.at/gaenserndorf/zuzug-von-muslim-familie-gemeinde-weikendorf-gibt-neue-stellungnahme-ab-weikendorf-niederoesterreich-rassismus-regionalpolitik-religioese-diskriminierung-15190971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meinbezirk.at/gaenserndorf/c-lokales/muslimische-familie-darf-haus-nun-doch-kaufen_a3571698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58D1EE-CFDF-47C6-B34F-556EAB5A4BB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AT" dirty="0"/>
              <a:t>Medien und Wahrnehmung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B3138FA-9778-4712-995D-ACFC1B6854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AT" dirty="0"/>
              <a:t>Wie Berichterstattung in der Informations- und Einwanderungsgesellschaft unsere Wahrnehmung beeinflussen kann.</a:t>
            </a:r>
          </a:p>
        </p:txBody>
      </p:sp>
    </p:spTree>
    <p:extLst>
      <p:ext uri="{BB962C8B-B14F-4D97-AF65-F5344CB8AC3E}">
        <p14:creationId xmlns:p14="http://schemas.microsoft.com/office/powerpoint/2010/main" val="3775765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79839B-08FC-4058-85AB-82837FF71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Schlagzeile: Zahl der Muslime in Österreich seit 2001 verdoppelt </a:t>
            </a:r>
          </a:p>
        </p:txBody>
      </p:sp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164A78A4-3C2E-495A-B8E4-C77BA00DBC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32826" r="2565"/>
          <a:stretch/>
        </p:blipFill>
        <p:spPr>
          <a:xfrm>
            <a:off x="3370852" y="2902998"/>
            <a:ext cx="6217032" cy="3015654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B3857D5C-BFB6-4485-8FD7-883FEB8DC8B5}"/>
              </a:ext>
            </a:extLst>
          </p:cNvPr>
          <p:cNvSpPr txBox="1"/>
          <p:nvPr/>
        </p:nvSpPr>
        <p:spPr>
          <a:xfrm>
            <a:off x="603682" y="6027938"/>
            <a:ext cx="107501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200" dirty="0"/>
              <a:t>Quelle: Die Presse: </a:t>
            </a:r>
          </a:p>
          <a:p>
            <a:r>
              <a:rPr lang="de-AT" sz="1200" dirty="0">
                <a:hlinkClick r:id="rId3"/>
              </a:rPr>
              <a:t>https://diepresse.com/home/panorama/religion/5263601/Zahl-der-Muslime-in-Oesterreich-seit-2001-verdoppelt</a:t>
            </a:r>
            <a:endParaRPr lang="de-AT" sz="1200" dirty="0"/>
          </a:p>
          <a:p>
            <a:r>
              <a:rPr lang="de-AT" sz="1200" dirty="0"/>
              <a:t> (letzter Zugriff: 15.07.2019)</a:t>
            </a:r>
          </a:p>
        </p:txBody>
      </p:sp>
    </p:spTree>
    <p:extLst>
      <p:ext uri="{BB962C8B-B14F-4D97-AF65-F5344CB8AC3E}">
        <p14:creationId xmlns:p14="http://schemas.microsoft.com/office/powerpoint/2010/main" val="2622205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279D22-8936-43C7-9AE4-6F43F0F5B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 dirty="0"/>
          </a:p>
        </p:txBody>
      </p:sp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962FFEA7-9928-4AFD-868D-372A28045A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70852" y="2083936"/>
            <a:ext cx="5450296" cy="3834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677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5F966D-9AFE-43B0-AF00-E4D5D9B06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Bericht Medienanalyse: Der Islam in den Medien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E311685-61EE-435A-BC50-CDF3C5A36A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AT" dirty="0"/>
              <a:t>Analyse: </a:t>
            </a:r>
            <a:r>
              <a:rPr lang="de-AT" dirty="0">
                <a:hlinkClick r:id="rId2"/>
              </a:rPr>
              <a:t>https://www.bmeia.gv.at/fileadmin/user_upload/Zentrale/Integration/Studien/Der_Islam_in_den_Medien.pdf</a:t>
            </a:r>
            <a:endParaRPr lang="de-AT" dirty="0"/>
          </a:p>
          <a:p>
            <a:endParaRPr lang="de-AT" dirty="0"/>
          </a:p>
          <a:p>
            <a:r>
              <a:rPr lang="de-AT" dirty="0"/>
              <a:t>Der Bericht wurde 2011 veröffentlicht, hat jedoch an Gültigkeit nicht verloren </a:t>
            </a:r>
          </a:p>
          <a:p>
            <a:endParaRPr lang="de-AT" dirty="0"/>
          </a:p>
          <a:p>
            <a:r>
              <a:rPr lang="de-AT" dirty="0"/>
              <a:t>Der Bericht analysiert, wie der Islam in den Medien thematisiert wird und kommt zum Schluss, dass mehrheitlich negative Berichterstattungen veröffentlicht werden </a:t>
            </a:r>
          </a:p>
        </p:txBody>
      </p:sp>
    </p:spTree>
    <p:extLst>
      <p:ext uri="{BB962C8B-B14F-4D97-AF65-F5344CB8AC3E}">
        <p14:creationId xmlns:p14="http://schemas.microsoft.com/office/powerpoint/2010/main" val="1547086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A60D77-7B88-4A64-AEBC-9EC9F9618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Fall </a:t>
            </a:r>
            <a:r>
              <a:rPr lang="de-AT" dirty="0" err="1"/>
              <a:t>Weikendorf</a:t>
            </a:r>
            <a:r>
              <a:rPr lang="de-AT" dirty="0"/>
              <a:t>: Familie soll kein Haus kaufen dürfen. Der Grund: Sie sind Muslime.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18B02CF-17DD-4303-A3E3-DC90FA6CE3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AT" dirty="0"/>
              <a:t>Lese folgende Zeitungsartikel zum Fall und vergleiche sowohl die Schlagzeile, als auch den Inhalt der Artikel: </a:t>
            </a:r>
          </a:p>
          <a:p>
            <a:pPr>
              <a:buFontTx/>
              <a:buChar char="-"/>
            </a:pPr>
            <a:r>
              <a:rPr lang="de-AT" dirty="0">
                <a:hlinkClick r:id="rId2"/>
              </a:rPr>
              <a:t>https://www.noen.at/gaenserndorf/zuzug-von-muslim-familie-gemeinde-weikendorf-gibt-neue-stellungnahme-ab-weikendorf-niederoesterreich-rassismus-regionalpolitik-religioese-diskriminierung-151909711</a:t>
            </a:r>
            <a:endParaRPr lang="de-AT" dirty="0"/>
          </a:p>
          <a:p>
            <a:pPr>
              <a:buFontTx/>
              <a:buChar char="-"/>
            </a:pPr>
            <a:r>
              <a:rPr lang="de-AT" dirty="0">
                <a:hlinkClick r:id="rId3"/>
              </a:rPr>
              <a:t>https://www.diepresse.com/5638228/niederosterreich-hauskauf-von-muslimen-unerwunscht</a:t>
            </a:r>
            <a:endParaRPr lang="de-AT" dirty="0"/>
          </a:p>
          <a:p>
            <a:pPr>
              <a:buFontTx/>
              <a:buChar char="-"/>
            </a:pPr>
            <a:r>
              <a:rPr lang="de-AT" dirty="0">
                <a:hlinkClick r:id="rId4"/>
              </a:rPr>
              <a:t>https://www.meinbezirk.at/gaenserndorf/c-lokales/muslimische-familie-darf-haus-nun-doch-kaufen_a3571698</a:t>
            </a:r>
            <a:endParaRPr lang="de-AT" dirty="0"/>
          </a:p>
          <a:p>
            <a:pPr>
              <a:buFontTx/>
              <a:buChar char="-"/>
            </a:pP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420440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8AE70-8525-449E-8FC3-5FF429F32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Diskussion: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649657F-B720-439D-B768-E858494D35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/>
              <a:t>Welche Gruppen sind tendenziell negativen Berichterstattungen ausgesetzt? Warum?</a:t>
            </a:r>
          </a:p>
          <a:p>
            <a:pPr marL="0" indent="0">
              <a:buNone/>
            </a:pPr>
            <a:endParaRPr lang="de-AT" dirty="0"/>
          </a:p>
          <a:p>
            <a:r>
              <a:rPr lang="de-AT" dirty="0"/>
              <a:t>Was unterscheidet eine seriöse von einer unseriösen Berichterstattung?</a:t>
            </a:r>
          </a:p>
          <a:p>
            <a:endParaRPr lang="de-AT" dirty="0"/>
          </a:p>
          <a:p>
            <a:r>
              <a:rPr lang="de-AT" dirty="0"/>
              <a:t>Auf was muss man Acht beim Konsum von Medien generell Acht geben?</a:t>
            </a:r>
          </a:p>
        </p:txBody>
      </p:sp>
    </p:spTree>
    <p:extLst>
      <p:ext uri="{BB962C8B-B14F-4D97-AF65-F5344CB8AC3E}">
        <p14:creationId xmlns:p14="http://schemas.microsoft.com/office/powerpoint/2010/main" val="29049695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236</Words>
  <Application>Microsoft Office PowerPoint</Application>
  <PresentationFormat>Breitbild</PresentationFormat>
  <Paragraphs>23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</vt:lpstr>
      <vt:lpstr>Medien und Wahrnehmung</vt:lpstr>
      <vt:lpstr>Schlagzeile: Zahl der Muslime in Österreich seit 2001 verdoppelt </vt:lpstr>
      <vt:lpstr>PowerPoint-Präsentation</vt:lpstr>
      <vt:lpstr>Bericht Medienanalyse: Der Islam in den Medien</vt:lpstr>
      <vt:lpstr>Fall Weikendorf: Familie soll kein Haus kaufen dürfen. Der Grund: Sie sind Muslime. </vt:lpstr>
      <vt:lpstr>Diskussion: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Medienzerrbilder</dc:title>
  <dc:creator>Ronya Alev</dc:creator>
  <cp:lastModifiedBy>Katharina Siegl</cp:lastModifiedBy>
  <cp:revision>14</cp:revision>
  <dcterms:created xsi:type="dcterms:W3CDTF">2019-07-15T14:29:34Z</dcterms:created>
  <dcterms:modified xsi:type="dcterms:W3CDTF">2020-05-06T13:38:08Z</dcterms:modified>
</cp:coreProperties>
</file>